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2664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15709-A67C-46B7-9A1B-BAB5E25B8849}" type="datetimeFigureOut">
              <a:rPr lang="en-US"/>
              <a:pPr>
                <a:defRPr/>
              </a:pPr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D1916-A844-4AB0-AB24-290ADC854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6F079-76DF-4522-97F4-066C601DD1BD}" type="datetimeFigureOut">
              <a:rPr lang="en-US"/>
              <a:pPr>
                <a:defRPr/>
              </a:pPr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F191A-07B1-4ABD-93C6-9EB8D7331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D5489-587F-4F35-8427-C94C03BF7CBE}" type="datetimeFigureOut">
              <a:rPr lang="en-US"/>
              <a:pPr>
                <a:defRPr/>
              </a:pPr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D8524-A4F7-4790-8ECA-0332E40E8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92457-6CE3-418E-B1C8-028C44733509}" type="datetimeFigureOut">
              <a:rPr lang="en-US"/>
              <a:pPr>
                <a:defRPr/>
              </a:pPr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5B3F2-F43B-47C3-9B1D-119419033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74AB5-26FF-4978-805F-4FA4692C48B4}" type="datetimeFigureOut">
              <a:rPr lang="en-US"/>
              <a:pPr>
                <a:defRPr/>
              </a:pPr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6444D-B4EB-47B1-A256-7E118D46C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B144A-9248-495F-9EBA-CA810F7F8BC2}" type="datetimeFigureOut">
              <a:rPr lang="en-US"/>
              <a:pPr>
                <a:defRPr/>
              </a:pPr>
              <a:t>5/8/2017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1AA55-80E6-411B-A22C-171591912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91C78-5ACC-4A6E-99D8-6F5A8DFFD166}" type="datetimeFigureOut">
              <a:rPr lang="en-US"/>
              <a:pPr>
                <a:defRPr/>
              </a:pPr>
              <a:t>5/8/2017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8C69C-FBD1-431D-86FE-828120690A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EA17F-BEEA-4584-AB78-9DCDC6890B1C}" type="datetimeFigureOut">
              <a:rPr lang="en-US"/>
              <a:pPr>
                <a:defRPr/>
              </a:pPr>
              <a:t>5/8/2017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D63D6-027E-4470-81A3-215999360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C1907-9D63-4812-BC0A-0229C1B52F64}" type="datetimeFigureOut">
              <a:rPr lang="en-US"/>
              <a:pPr>
                <a:defRPr/>
              </a:pPr>
              <a:t>5/8/2017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37AED-DEAE-4956-B49D-2C380512E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85C11-8C2D-4592-982B-2F430A0BE64F}" type="datetimeFigureOut">
              <a:rPr lang="en-US"/>
              <a:pPr>
                <a:defRPr/>
              </a:pPr>
              <a:t>5/8/2017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A3C18-33FD-4CEF-9BA5-A51C89CBB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1635E-7807-4994-AC3D-2672DD4B4A17}" type="datetimeFigureOut">
              <a:rPr lang="en-US"/>
              <a:pPr>
                <a:defRPr/>
              </a:pPr>
              <a:t>5/8/2017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D5F72-B4E9-41A6-9E83-517D58EEB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2061AD-6E97-423D-8DE1-DBA50E2A7FF4}" type="datetimeFigureOut">
              <a:rPr lang="en-US"/>
              <a:pPr>
                <a:defRPr/>
              </a:pPr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9D0478-E9A4-4E93-9BA1-09FF1FF49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609600" y="1219200"/>
            <a:ext cx="6172200" cy="854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>
                <a:latin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</a:rPr>
              <a:t>1 binder </a:t>
            </a:r>
            <a:r>
              <a:rPr lang="en-US" sz="1400" dirty="0">
                <a:latin typeface="Calibri" pitchFamily="34" charset="0"/>
              </a:rPr>
              <a:t>( 1½ in. wide with </a:t>
            </a:r>
            <a:r>
              <a:rPr lang="en-US" sz="1400" u="sng" dirty="0">
                <a:latin typeface="Calibri" pitchFamily="34" charset="0"/>
              </a:rPr>
              <a:t>clear pocket in front</a:t>
            </a:r>
            <a:r>
              <a:rPr lang="en-US" sz="1400" dirty="0" smtClean="0">
                <a:latin typeface="Calibri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>
                <a:latin typeface="Calibri" pitchFamily="34" charset="0"/>
              </a:rPr>
              <a:t>1 </a:t>
            </a:r>
            <a:r>
              <a:rPr lang="en-US" sz="1400" dirty="0" smtClean="0">
                <a:latin typeface="Calibri" pitchFamily="34" charset="0"/>
              </a:rPr>
              <a:t>large cloth </a:t>
            </a:r>
            <a:r>
              <a:rPr lang="en-US" sz="1400" dirty="0">
                <a:latin typeface="Calibri" pitchFamily="34" charset="0"/>
              </a:rPr>
              <a:t>pencil </a:t>
            </a:r>
            <a:r>
              <a:rPr lang="en-US" sz="1400" dirty="0" smtClean="0">
                <a:latin typeface="Calibri" pitchFamily="34" charset="0"/>
              </a:rPr>
              <a:t>BAG with 3-holes and zipper for binder </a:t>
            </a:r>
            <a:endParaRPr lang="en-US" sz="1400" dirty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 smtClean="0">
                <a:latin typeface="Calibri" pitchFamily="34" charset="0"/>
              </a:rPr>
              <a:t> 1 </a:t>
            </a:r>
            <a:r>
              <a:rPr lang="en-US" sz="1400" dirty="0">
                <a:latin typeface="Calibri" pitchFamily="34" charset="0"/>
              </a:rPr>
              <a:t>pack of </a:t>
            </a:r>
            <a:r>
              <a:rPr lang="en-US" sz="1400" dirty="0" smtClean="0">
                <a:latin typeface="Calibri" pitchFamily="34" charset="0"/>
              </a:rPr>
              <a:t>5 plastic subject dividers with double pockets</a:t>
            </a:r>
            <a:endParaRPr lang="en-US" sz="1400" dirty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>
                <a:latin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</a:rPr>
              <a:t>1 </a:t>
            </a:r>
            <a:r>
              <a:rPr lang="en-US" sz="1400" dirty="0">
                <a:latin typeface="Calibri" pitchFamily="34" charset="0"/>
              </a:rPr>
              <a:t>pack of 25 sheet </a:t>
            </a:r>
            <a:r>
              <a:rPr lang="en-US" sz="1400" dirty="0" smtClean="0">
                <a:latin typeface="Calibri" pitchFamily="34" charset="0"/>
              </a:rPr>
              <a:t>protectors</a:t>
            </a:r>
            <a:endParaRPr lang="en-US" sz="1400" dirty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 smtClean="0">
                <a:latin typeface="Calibri" pitchFamily="34" charset="0"/>
              </a:rPr>
              <a:t> 2 reams </a:t>
            </a:r>
            <a:r>
              <a:rPr lang="en-US" sz="1400" dirty="0">
                <a:latin typeface="Calibri" pitchFamily="34" charset="0"/>
              </a:rPr>
              <a:t>of white copy paper</a:t>
            </a:r>
            <a:endParaRPr lang="en-US" sz="14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latin typeface="Calibri" pitchFamily="34" charset="0"/>
              </a:rPr>
              <a:t>  </a:t>
            </a:r>
            <a:r>
              <a:rPr lang="en-US" sz="1400" dirty="0" smtClean="0">
                <a:latin typeface="Calibri" pitchFamily="34" charset="0"/>
              </a:rPr>
              <a:t>1 pack </a:t>
            </a:r>
            <a:r>
              <a:rPr lang="en-US" sz="1400" b="1" u="sng" dirty="0">
                <a:latin typeface="Calibri" pitchFamily="34" charset="0"/>
              </a:rPr>
              <a:t>wide-ruled</a:t>
            </a:r>
            <a:r>
              <a:rPr lang="en-US" sz="1400" dirty="0">
                <a:latin typeface="Calibri" pitchFamily="34" charset="0"/>
              </a:rPr>
              <a:t> notebook </a:t>
            </a:r>
            <a:r>
              <a:rPr lang="en-US" sz="1400" dirty="0" smtClean="0">
                <a:latin typeface="Calibri" pitchFamily="34" charset="0"/>
              </a:rPr>
              <a:t>paper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>
                <a:latin typeface="Calibri" pitchFamily="34" charset="0"/>
              </a:rPr>
              <a:t>1 pack of 3 x 5 index cards- ruled on one </a:t>
            </a:r>
            <a:r>
              <a:rPr lang="en-US" sz="1400" dirty="0" smtClean="0">
                <a:latin typeface="Calibri" pitchFamily="34" charset="0"/>
              </a:rPr>
              <a:t>side</a:t>
            </a:r>
            <a:endParaRPr lang="en-US" sz="1400" dirty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>
                <a:latin typeface="Calibri" pitchFamily="34" charset="0"/>
              </a:rPr>
              <a:t>  4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</a:rPr>
              <a:t>solid color folders </a:t>
            </a:r>
            <a:r>
              <a:rPr lang="en-US" sz="1400" dirty="0" smtClean="0">
                <a:latin typeface="Calibri" pitchFamily="34" charset="0"/>
              </a:rPr>
              <a:t>with prongs and pockets </a:t>
            </a:r>
            <a:r>
              <a:rPr lang="en-US" sz="1400" b="1" dirty="0" smtClean="0">
                <a:latin typeface="Calibri" pitchFamily="34" charset="0"/>
              </a:rPr>
              <a:t>(red</a:t>
            </a:r>
            <a:r>
              <a:rPr lang="en-US" sz="1400" b="1" dirty="0">
                <a:latin typeface="Calibri" pitchFamily="34" charset="0"/>
              </a:rPr>
              <a:t>, </a:t>
            </a:r>
            <a:r>
              <a:rPr lang="en-US" sz="1400" b="1" dirty="0" smtClean="0">
                <a:latin typeface="Calibri" pitchFamily="34" charset="0"/>
              </a:rPr>
              <a:t>blue, yellow &amp; </a:t>
            </a:r>
            <a:r>
              <a:rPr lang="en-US" sz="1400" b="1" dirty="0">
                <a:latin typeface="Calibri" pitchFamily="34" charset="0"/>
              </a:rPr>
              <a:t>green</a:t>
            </a:r>
            <a:r>
              <a:rPr lang="en-US" sz="1400" dirty="0">
                <a:latin typeface="Calibri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>
                <a:latin typeface="Calibri" pitchFamily="34" charset="0"/>
              </a:rPr>
              <a:t>  </a:t>
            </a:r>
            <a:r>
              <a:rPr lang="en-US" sz="1400" dirty="0" smtClean="0">
                <a:latin typeface="Calibri" pitchFamily="34" charset="0"/>
              </a:rPr>
              <a:t>4 </a:t>
            </a:r>
            <a:r>
              <a:rPr lang="en-US" sz="1400" dirty="0">
                <a:latin typeface="Calibri" pitchFamily="34" charset="0"/>
              </a:rPr>
              <a:t>solid </a:t>
            </a:r>
            <a:r>
              <a:rPr lang="en-US" sz="1400" dirty="0" smtClean="0">
                <a:latin typeface="Calibri" pitchFamily="34" charset="0"/>
              </a:rPr>
              <a:t>color 1-subject </a:t>
            </a:r>
            <a:r>
              <a:rPr lang="en-US" sz="1400" dirty="0">
                <a:latin typeface="Calibri" pitchFamily="34" charset="0"/>
              </a:rPr>
              <a:t>spiral notebooks </a:t>
            </a:r>
            <a:r>
              <a:rPr lang="en-US" sz="1400" b="1" dirty="0">
                <a:latin typeface="Calibri" pitchFamily="34" charset="0"/>
              </a:rPr>
              <a:t>(</a:t>
            </a:r>
            <a:r>
              <a:rPr lang="en-US" sz="1400" b="1" dirty="0" smtClean="0">
                <a:latin typeface="Calibri" pitchFamily="34" charset="0"/>
              </a:rPr>
              <a:t>red, blue, yellow &amp; green</a:t>
            </a:r>
            <a:r>
              <a:rPr lang="en-US" sz="1400" dirty="0" smtClean="0">
                <a:latin typeface="Calibri" pitchFamily="34" charset="0"/>
              </a:rPr>
              <a:t>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 smtClean="0">
                <a:latin typeface="Calibri" pitchFamily="34" charset="0"/>
              </a:rPr>
              <a:t> 4 </a:t>
            </a:r>
            <a:r>
              <a:rPr lang="en-US" sz="1400" dirty="0">
                <a:latin typeface="Calibri" pitchFamily="34" charset="0"/>
              </a:rPr>
              <a:t>packs of 24 #2 </a:t>
            </a:r>
            <a:r>
              <a:rPr lang="en-US" sz="1400" dirty="0" smtClean="0">
                <a:latin typeface="Calibri" pitchFamily="34" charset="0"/>
              </a:rPr>
              <a:t>pencils SHARPENED (PLEASE)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 smtClean="0">
                <a:latin typeface="Calibri" pitchFamily="34" charset="0"/>
              </a:rPr>
              <a:t> 2 packs of 24 </a:t>
            </a:r>
            <a:r>
              <a:rPr lang="en-US" sz="1400" dirty="0">
                <a:latin typeface="Calibri" pitchFamily="34" charset="0"/>
              </a:rPr>
              <a:t>pencil top erasers</a:t>
            </a:r>
            <a:endParaRPr lang="en-US" sz="14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 smtClean="0">
                <a:latin typeface="Calibri" pitchFamily="34" charset="0"/>
              </a:rPr>
              <a:t> 2 packs </a:t>
            </a:r>
            <a:r>
              <a:rPr lang="en-US" sz="1400" dirty="0">
                <a:latin typeface="Calibri" pitchFamily="34" charset="0"/>
              </a:rPr>
              <a:t>of 4 </a:t>
            </a:r>
            <a:r>
              <a:rPr lang="en-US" sz="1400" u="sng" dirty="0">
                <a:latin typeface="Calibri" pitchFamily="34" charset="0"/>
              </a:rPr>
              <a:t>EXPO</a:t>
            </a:r>
            <a:r>
              <a:rPr lang="en-US" sz="1400" dirty="0">
                <a:latin typeface="Calibri" pitchFamily="34" charset="0"/>
              </a:rPr>
              <a:t> dry erase markers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>
                <a:latin typeface="Calibri" pitchFamily="34" charset="0"/>
              </a:rPr>
              <a:t> </a:t>
            </a:r>
            <a:r>
              <a:rPr lang="en-US" sz="1400">
                <a:latin typeface="Calibri" pitchFamily="34" charset="0"/>
              </a:rPr>
              <a:t>2</a:t>
            </a:r>
            <a:r>
              <a:rPr lang="en-US" sz="1400" smtClean="0">
                <a:latin typeface="Calibri" pitchFamily="34" charset="0"/>
              </a:rPr>
              <a:t> Boxes </a:t>
            </a:r>
            <a:r>
              <a:rPr lang="en-US" sz="1400" dirty="0" smtClean="0">
                <a:latin typeface="Calibri" pitchFamily="34" charset="0"/>
              </a:rPr>
              <a:t>of 24-count </a:t>
            </a:r>
            <a:r>
              <a:rPr lang="en-US" sz="1400" dirty="0">
                <a:latin typeface="Calibri" pitchFamily="34" charset="0"/>
              </a:rPr>
              <a:t>of </a:t>
            </a:r>
            <a:r>
              <a:rPr lang="en-US" sz="1400" u="sng" dirty="0">
                <a:latin typeface="Calibri" pitchFamily="34" charset="0"/>
              </a:rPr>
              <a:t>Crayola</a:t>
            </a:r>
            <a:r>
              <a:rPr lang="en-US" sz="1400" dirty="0">
                <a:latin typeface="Calibri" pitchFamily="34" charset="0"/>
              </a:rPr>
              <a:t> crayons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 smtClean="0">
                <a:latin typeface="Calibri" pitchFamily="34" charset="0"/>
              </a:rPr>
              <a:t> 1 </a:t>
            </a:r>
            <a:r>
              <a:rPr lang="en-US" sz="1400" dirty="0">
                <a:latin typeface="Calibri" pitchFamily="34" charset="0"/>
              </a:rPr>
              <a:t>Box of Colored </a:t>
            </a:r>
            <a:r>
              <a:rPr lang="en-US" sz="1400" dirty="0" smtClean="0">
                <a:latin typeface="Calibri" pitchFamily="34" charset="0"/>
              </a:rPr>
              <a:t>Pencils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 smtClean="0">
                <a:latin typeface="Calibri" pitchFamily="34" charset="0"/>
              </a:rPr>
              <a:t>1 Box of Markers</a:t>
            </a:r>
            <a:endParaRPr lang="en-US" sz="1400" dirty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>
                <a:latin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</a:rPr>
              <a:t>1 </a:t>
            </a:r>
            <a:r>
              <a:rPr lang="en-US" sz="1400" dirty="0">
                <a:latin typeface="Calibri" pitchFamily="34" charset="0"/>
              </a:rPr>
              <a:t>pair of </a:t>
            </a:r>
            <a:r>
              <a:rPr lang="en-US" sz="1400" u="sng" dirty="0">
                <a:latin typeface="Calibri" pitchFamily="34" charset="0"/>
              </a:rPr>
              <a:t>Fiskar</a:t>
            </a:r>
            <a:r>
              <a:rPr lang="en-US" sz="1400" dirty="0">
                <a:latin typeface="Calibri" pitchFamily="34" charset="0"/>
              </a:rPr>
              <a:t> scissors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>
                <a:latin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</a:rPr>
              <a:t>2 </a:t>
            </a:r>
            <a:r>
              <a:rPr lang="en-US" sz="1400" dirty="0">
                <a:latin typeface="Calibri" pitchFamily="34" charset="0"/>
              </a:rPr>
              <a:t>glue </a:t>
            </a:r>
            <a:r>
              <a:rPr lang="en-US" sz="1400" dirty="0" smtClean="0">
                <a:latin typeface="Calibri" pitchFamily="34" charset="0"/>
              </a:rPr>
              <a:t>sticks</a:t>
            </a:r>
            <a:endParaRPr lang="en-US" sz="1400" dirty="0"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 smtClean="0">
                <a:latin typeface="+mn-lt"/>
              </a:rPr>
              <a:t>1 box of  tissues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2 Clorox wipes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 smtClean="0">
                <a:latin typeface="Calibri" pitchFamily="34" charset="0"/>
              </a:rPr>
              <a:t> 1 Bottle of liquid soap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>
                <a:latin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</a:rPr>
              <a:t>Earbuds or small set of headphones</a:t>
            </a:r>
          </a:p>
          <a:p>
            <a:pPr>
              <a:lnSpc>
                <a:spcPct val="150000"/>
              </a:lnSpc>
            </a:pPr>
            <a:endParaRPr lang="en-US" sz="1200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 smtClean="0"/>
          </a:p>
          <a:p>
            <a:pPr>
              <a:lnSpc>
                <a:spcPct val="150000"/>
              </a:lnSpc>
            </a:pPr>
            <a:endParaRPr lang="en-US" sz="1200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chemeClr val="accent2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Calibri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05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5829300" cy="1600200"/>
          </a:xfrm>
        </p:spPr>
        <p:txBody>
          <a:bodyPr/>
          <a:lstStyle/>
          <a:p>
            <a:r>
              <a:rPr lang="en-US" sz="2000" dirty="0" smtClean="0"/>
              <a:t>Moss Park Elementary</a:t>
            </a:r>
            <a:br>
              <a:rPr lang="en-US" sz="2000" dirty="0" smtClean="0"/>
            </a:br>
            <a:r>
              <a:rPr lang="en-US" sz="2800" i="1" dirty="0" smtClean="0"/>
              <a:t>3</a:t>
            </a:r>
            <a:r>
              <a:rPr lang="en-US" sz="2800" i="1" baseline="30000" dirty="0" smtClean="0"/>
              <a:t>rd</a:t>
            </a:r>
            <a:r>
              <a:rPr lang="en-US" sz="2800" i="1" dirty="0" smtClean="0"/>
              <a:t> Grade Supplies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000" smtClean="0"/>
              <a:t>2017-2018</a:t>
            </a:r>
            <a:endParaRPr lang="en-US" sz="20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083454"/>
              </p:ext>
            </p:extLst>
          </p:nvPr>
        </p:nvGraphicFramePr>
        <p:xfrm>
          <a:off x="609600" y="8001000"/>
          <a:ext cx="42672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2362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Boys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Girls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388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Gallon zip lock bags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Band-aids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Sandwich size zip lock bags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Hand sanitizer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US" sz="12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072" name="Picture 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7696200"/>
            <a:ext cx="8382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198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Moss Park Elementary 3rd Grade Supplies 2017-2018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Moss Park Elementary 3rd Grade Supplies 2011-2012</dc:title>
  <dc:creator>Trotter, Robbin</dc:creator>
  <cp:lastModifiedBy>Witherell, Cristin A.</cp:lastModifiedBy>
  <cp:revision>56</cp:revision>
  <dcterms:created xsi:type="dcterms:W3CDTF">2011-05-05T20:43:54Z</dcterms:created>
  <dcterms:modified xsi:type="dcterms:W3CDTF">2017-05-08T22:25:22Z</dcterms:modified>
</cp:coreProperties>
</file>